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8" r:id="rId3"/>
    <p:sldId id="275" r:id="rId4"/>
    <p:sldId id="276" r:id="rId5"/>
    <p:sldId id="278" r:id="rId6"/>
    <p:sldId id="279" r:id="rId7"/>
    <p:sldId id="280" r:id="rId8"/>
    <p:sldId id="281" r:id="rId9"/>
    <p:sldId id="289" r:id="rId10"/>
    <p:sldId id="272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041" autoAdjust="0"/>
  </p:normalViewPr>
  <p:slideViewPr>
    <p:cSldViewPr>
      <p:cViewPr varScale="1">
        <p:scale>
          <a:sx n="92" d="100"/>
          <a:sy n="92" d="100"/>
        </p:scale>
        <p:origin x="2154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kcson-ryazan.ryazanszn.ru/sites/kcson-ryazan/files/news/2020-02/libro-de-memori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74" r="-880" b="-330"/>
          <a:stretch/>
        </p:blipFill>
        <p:spPr bwMode="auto">
          <a:xfrm>
            <a:off x="77659" y="0"/>
            <a:ext cx="9036496" cy="671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546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97886" cy="603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5136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084637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158364"/>
            <a:ext cx="388843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Голышев Константин Павлович</a:t>
            </a:r>
          </a:p>
          <a:p>
            <a:r>
              <a:rPr lang="ru-RU" dirty="0"/>
              <a:t>Родился 02.07.1923года </a:t>
            </a:r>
          </a:p>
          <a:p>
            <a:r>
              <a:rPr lang="ru-RU" dirty="0"/>
              <a:t>в  д. </a:t>
            </a:r>
            <a:r>
              <a:rPr lang="ru-RU" dirty="0" err="1"/>
              <a:t>Селиваново</a:t>
            </a:r>
            <a:r>
              <a:rPr lang="ru-RU" dirty="0"/>
              <a:t> Тульской области.</a:t>
            </a:r>
          </a:p>
          <a:p>
            <a:r>
              <a:rPr lang="ru-RU" dirty="0"/>
              <a:t>Место призыва: </a:t>
            </a:r>
            <a:r>
              <a:rPr lang="ru-RU" dirty="0" err="1"/>
              <a:t>Крапивенский</a:t>
            </a:r>
            <a:r>
              <a:rPr lang="ru-RU" dirty="0"/>
              <a:t> р-н Тульской области.</a:t>
            </a:r>
          </a:p>
          <a:p>
            <a:r>
              <a:rPr lang="ru-RU" dirty="0"/>
              <a:t>Воевал на  2-Украинском фронте. </a:t>
            </a:r>
          </a:p>
          <a:p>
            <a:r>
              <a:rPr lang="ru-RU" dirty="0"/>
              <a:t>Дошел до Польши.</a:t>
            </a:r>
          </a:p>
          <a:p>
            <a:endParaRPr lang="ru-RU" sz="1200" dirty="0"/>
          </a:p>
          <a:p>
            <a:r>
              <a:rPr lang="ru-RU" dirty="0"/>
              <a:t>Участвовал в боях  Юго-Западного фронта в </a:t>
            </a:r>
            <a:r>
              <a:rPr lang="ru-RU" dirty="0" err="1"/>
              <a:t>Ворошиловоградской</a:t>
            </a:r>
            <a:r>
              <a:rPr lang="ru-RU" dirty="0"/>
              <a:t> области в Изюм-</a:t>
            </a:r>
            <a:r>
              <a:rPr lang="ru-RU" dirty="0" err="1"/>
              <a:t>Барвенковском</a:t>
            </a:r>
            <a:r>
              <a:rPr lang="ru-RU" dirty="0"/>
              <a:t> направлении на Дону с. Верхний Мамон. </a:t>
            </a:r>
          </a:p>
          <a:p>
            <a:endParaRPr lang="ru-RU" sz="1200" dirty="0"/>
          </a:p>
          <a:p>
            <a:r>
              <a:rPr lang="ru-RU" dirty="0"/>
              <a:t>Командир отделения разведки.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420889"/>
            <a:ext cx="1914525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752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0" y="2039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6358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Первое ранение получил в 1942 году в Орловской области, Ульяновского района. На лечении находился в госпитале в Туле.</a:t>
            </a:r>
          </a:p>
          <a:p>
            <a:r>
              <a:rPr lang="ru-RU" dirty="0"/>
              <a:t>Второе ранение- в сентябре 1943 года в районе Лозовая Харьковской области. На лечении  находился в ЭГ 3689 </a:t>
            </a:r>
            <a:r>
              <a:rPr lang="ru-RU" dirty="0" err="1"/>
              <a:t>г.Кировобад</a:t>
            </a:r>
            <a:r>
              <a:rPr lang="ru-RU" dirty="0"/>
              <a:t> (Азербайджан). Демобилизован по ранению в 1944 году.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" y="0"/>
            <a:ext cx="3202582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 descr="C:\Users\under\Desktop\zoom-концерт\на памятнике в военным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6" t="17223" r="12324" b="2013"/>
          <a:stretch/>
        </p:blipFill>
        <p:spPr bwMode="auto">
          <a:xfrm>
            <a:off x="159777" y="3996833"/>
            <a:ext cx="2898475" cy="266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1831" y="2743687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 время войны за храбрость, мужество и героизм награжден Знаком «Гвардия СССР», орденом Красной звезды. </a:t>
            </a:r>
          </a:p>
          <a:p>
            <a:r>
              <a:rPr lang="ru-RU" dirty="0"/>
              <a:t>В мирное время имеет награды «За Победу над Германией в ВОВ 1941-1945гг.», орден «Отечественной войны 2 степени», медаль Жукова и другие.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31841" y="4077072"/>
            <a:ext cx="56049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1944 поступил в </a:t>
            </a:r>
            <a:r>
              <a:rPr lang="ru-RU" dirty="0" err="1"/>
              <a:t>Крапивенский</a:t>
            </a:r>
            <a:r>
              <a:rPr lang="ru-RU" dirty="0"/>
              <a:t> лесной техникум, который с отличием закончил в 1947 году. Был направлен работать в Звенигородский лесхоз, где проработал до июня 1965года.</a:t>
            </a:r>
          </a:p>
          <a:p>
            <a:r>
              <a:rPr lang="ru-RU" dirty="0"/>
              <a:t>С июля 1965 по июль 1983года прослужил в Органах Внутренних Дел.</a:t>
            </a:r>
          </a:p>
          <a:p>
            <a:r>
              <a:rPr lang="ru-RU" dirty="0"/>
              <a:t>За безупречную службу награжден </a:t>
            </a:r>
            <a:r>
              <a:rPr lang="ru-RU" dirty="0" err="1"/>
              <a:t>медалми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Умер 16.12.2002 года.</a:t>
            </a:r>
          </a:p>
        </p:txBody>
      </p:sp>
      <p:pic>
        <p:nvPicPr>
          <p:cNvPr id="20485" name="Picture 5" descr="C:\Users\under\Desktop\zoom-концерт\награды голышева кп все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2" r="7866" b="11793"/>
          <a:stretch/>
        </p:blipFill>
        <p:spPr bwMode="auto">
          <a:xfrm rot="5400000">
            <a:off x="7012449" y="471067"/>
            <a:ext cx="2653799" cy="171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199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0" y="2039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 descr="C:\Users\under\Desktop\zoom-концерт\ГОЛЫШЕВА (ФИЛАТОВА) НИНА НИКИТИЧ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83" y="129035"/>
            <a:ext cx="4426320" cy="664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88024" y="260648"/>
            <a:ext cx="417646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Голышева  (Филатова) Нина Никитична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Родилась в д. Березняки, Курской области 15.07.1925</a:t>
            </a:r>
          </a:p>
          <a:p>
            <a:r>
              <a:rPr lang="ru-RU" dirty="0"/>
              <a:t> Во время войны семья попала в оккупацию. В деревне  3 месяца жили немцы.</a:t>
            </a:r>
          </a:p>
          <a:p>
            <a:r>
              <a:rPr lang="ru-RU" dirty="0"/>
              <a:t> После войны поступила в медицинский институт в г. Москва.</a:t>
            </a:r>
          </a:p>
          <a:p>
            <a:r>
              <a:rPr lang="ru-RU" dirty="0"/>
              <a:t>По семейным обстоятельствам учиться не было возможности и  поступила в </a:t>
            </a:r>
            <a:r>
              <a:rPr lang="ru-RU" dirty="0" err="1"/>
              <a:t>Крапивенский</a:t>
            </a:r>
            <a:r>
              <a:rPr lang="ru-RU" dirty="0"/>
              <a:t> лесной техникум.</a:t>
            </a:r>
          </a:p>
          <a:p>
            <a:r>
              <a:rPr lang="ru-RU" dirty="0"/>
              <a:t>     Познакомилась с Голышевым Константином Павловичем. Родилось 4 детей, один  младенец , Павел, погиб.</a:t>
            </a:r>
          </a:p>
          <a:p>
            <a:r>
              <a:rPr lang="ru-RU" dirty="0"/>
              <a:t> 45 лет отработала в Звенигородском лесхозе.</a:t>
            </a:r>
          </a:p>
          <a:p>
            <a:r>
              <a:rPr lang="ru-RU" dirty="0"/>
              <a:t> Умерла 01.05.2015г.в кругу родных детей и внуков.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79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 descr="C:\Users\under\Desktop\zoom-концерт\МАРКОВЫ НАДЕЖДА ИВАНОВНА ВАСИЛИЙ ПАВЛОВИ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4330328" cy="6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4008" y="116632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Маркова Надежда Ивановна-</a:t>
            </a:r>
          </a:p>
          <a:p>
            <a:r>
              <a:rPr lang="ru-RU" dirty="0"/>
              <a:t>родилась 30.09.1926 года в </a:t>
            </a:r>
            <a:r>
              <a:rPr lang="ru-RU" dirty="0" err="1"/>
              <a:t>г.Самаре</a:t>
            </a:r>
            <a:r>
              <a:rPr lang="ru-RU" dirty="0"/>
              <a:t> </a:t>
            </a:r>
            <a:r>
              <a:rPr lang="ru-RU" dirty="0" err="1"/>
              <a:t>Энгельской</a:t>
            </a:r>
            <a:r>
              <a:rPr lang="ru-RU" dirty="0"/>
              <a:t> области</a:t>
            </a:r>
          </a:p>
          <a:p>
            <a:r>
              <a:rPr lang="ru-RU" dirty="0"/>
              <a:t> В годы войны, в 15-16 лет , работала трактористом.</a:t>
            </a:r>
          </a:p>
          <a:p>
            <a:r>
              <a:rPr lang="ru-RU" dirty="0"/>
              <a:t>Имеет награду «За доблестный труд в годы ВОВ 1941-1945 гг.»</a:t>
            </a:r>
          </a:p>
          <a:p>
            <a:r>
              <a:rPr lang="ru-RU" dirty="0"/>
              <a:t>Умерла  04.08.1999году.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2408292"/>
            <a:ext cx="4464496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Марков Василий Павлович-</a:t>
            </a:r>
          </a:p>
          <a:p>
            <a:r>
              <a:rPr lang="ru-RU" dirty="0"/>
              <a:t>Родился 06.03.1925 году в с. </a:t>
            </a:r>
            <a:r>
              <a:rPr lang="ru-RU" dirty="0" err="1"/>
              <a:t>Туголесский</a:t>
            </a:r>
            <a:r>
              <a:rPr lang="ru-RU" dirty="0"/>
              <a:t> Бор, Шатурского района Московской области.</a:t>
            </a:r>
          </a:p>
          <a:p>
            <a:r>
              <a:rPr lang="ru-RU" dirty="0"/>
              <a:t>В годы войны, в 16 лет, работал на обороне г. Москвы- рыл окопы, устанавливал противотанковые устройства.</a:t>
            </a:r>
          </a:p>
          <a:p>
            <a:r>
              <a:rPr lang="ru-RU" dirty="0"/>
              <a:t>Имеет награду «За оборону Москвы». </a:t>
            </a:r>
          </a:p>
          <a:p>
            <a:r>
              <a:rPr lang="ru-RU" dirty="0"/>
              <a:t>Работал в МОСЭНЕРГО.</a:t>
            </a:r>
          </a:p>
          <a:p>
            <a:r>
              <a:rPr lang="ru-RU" dirty="0"/>
              <a:t>Умер в 12.07.1990 году.</a:t>
            </a:r>
          </a:p>
          <a:p>
            <a:endParaRPr lang="ru-RU" sz="1000" dirty="0"/>
          </a:p>
          <a:p>
            <a:r>
              <a:rPr lang="ru-RU" dirty="0"/>
              <a:t>Марковы долгое время</a:t>
            </a:r>
          </a:p>
          <a:p>
            <a:r>
              <a:rPr lang="ru-RU" dirty="0"/>
              <a:t> отработали </a:t>
            </a:r>
          </a:p>
          <a:p>
            <a:r>
              <a:rPr lang="ru-RU" dirty="0"/>
              <a:t>на 121 АРЗ </a:t>
            </a:r>
          </a:p>
          <a:p>
            <a:r>
              <a:rPr lang="ru-RU" dirty="0"/>
              <a:t>пос. Старый городок.</a:t>
            </a:r>
          </a:p>
        </p:txBody>
      </p:sp>
    </p:spTree>
    <p:extLst>
      <p:ext uri="{BB962C8B-B14F-4D97-AF65-F5344CB8AC3E}">
        <p14:creationId xmlns:p14="http://schemas.microsoft.com/office/powerpoint/2010/main" val="1237322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" y="2711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 descr="C:\Users\under\Desktop\zoom-концерт\КУЗНЕЦОВ ИВАН ФЕДОРОВИ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546"/>
            <a:ext cx="3168352" cy="475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under\Desktop\Мама Фото\IMG_20200407_1536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327268"/>
            <a:ext cx="1832902" cy="244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63888" y="0"/>
            <a:ext cx="525172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Кузнецов Иван Федорович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1913-1980</a:t>
            </a:r>
          </a:p>
          <a:p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До войны работал парикмахером в пос. </a:t>
            </a:r>
            <a:r>
              <a:rPr lang="ru-RU" dirty="0" err="1"/>
              <a:t>Туголесский</a:t>
            </a:r>
            <a:r>
              <a:rPr lang="ru-RU" dirty="0"/>
              <a:t> Бор Шатурского района Московской области.</a:t>
            </a:r>
          </a:p>
          <a:p>
            <a:r>
              <a:rPr lang="ru-RU" dirty="0"/>
              <a:t>Призвался на фронт 22.07.1941г.Стрелок 482 Нарвского полка. Воевал с на </a:t>
            </a:r>
            <a:r>
              <a:rPr lang="ru-RU" dirty="0" err="1"/>
              <a:t>Волховском</a:t>
            </a:r>
            <a:r>
              <a:rPr lang="ru-RU" dirty="0"/>
              <a:t> и Ленинградском фронтах. Были ранения.</a:t>
            </a:r>
          </a:p>
          <a:p>
            <a:r>
              <a:rPr lang="ru-RU" dirty="0"/>
              <a:t>      Прошел всю войну и дошел до Берлина. </a:t>
            </a:r>
          </a:p>
          <a:p>
            <a:r>
              <a:rPr lang="ru-RU" dirty="0"/>
              <a:t>Демобилизовался  25.09.1945 года.</a:t>
            </a:r>
          </a:p>
          <a:p>
            <a:r>
              <a:rPr lang="ru-RU" dirty="0"/>
              <a:t>Имеет три медали За отвагу и </a:t>
            </a:r>
            <a:r>
              <a:rPr lang="ru-RU" dirty="0" err="1"/>
              <a:t>взатие</a:t>
            </a:r>
            <a:r>
              <a:rPr lang="ru-RU" dirty="0"/>
              <a:t> Берлина.</a:t>
            </a:r>
          </a:p>
          <a:p>
            <a:r>
              <a:rPr lang="ru-RU" dirty="0"/>
              <a:t> После войны, до самой смерти работал парикмахером…</a:t>
            </a:r>
          </a:p>
          <a:p>
            <a:r>
              <a:rPr lang="ru-RU" dirty="0"/>
              <a:t>  Сын и дочь умерли от болезни.</a:t>
            </a:r>
          </a:p>
          <a:p>
            <a:r>
              <a:rPr lang="ru-RU" dirty="0"/>
              <a:t> Семейный архив хранится у родственников. </a:t>
            </a:r>
          </a:p>
        </p:txBody>
      </p:sp>
      <p:pic>
        <p:nvPicPr>
          <p:cNvPr id="1026" name="Picture 2" descr="C:\Users\under\Desktop\ролик 75 лет Победе Музей школы- школьный историко-краеведческий музей Журавли\5 создание выставок из материалов семейного архива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34533" r="32876" b="13417"/>
          <a:stretch/>
        </p:blipFill>
        <p:spPr bwMode="auto">
          <a:xfrm>
            <a:off x="338963" y="4589849"/>
            <a:ext cx="3600400" cy="219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477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nder\Desktop\ролик 75 лет Победе Музей школы- школьный историко-краеведческий музей Журавли\ВЕтераны с портретом\МУХИН АНАТОЛИЙ ЯКОВЛЕВИ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8077"/>
            <a:ext cx="3898360" cy="584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27984" y="256786"/>
            <a:ext cx="410445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Мухин Анатолий Яковлевич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21.05.1913г-06.10.1995г</a:t>
            </a:r>
          </a:p>
          <a:p>
            <a:r>
              <a:rPr lang="ru-RU" dirty="0"/>
              <a:t>Место рождения: Московская обл., Рузский р-н, д. Колюбакино</a:t>
            </a:r>
          </a:p>
          <a:p>
            <a:r>
              <a:rPr lang="ru-RU" dirty="0"/>
              <a:t>Дата поступления на службу: 27.07.1941</a:t>
            </a:r>
          </a:p>
          <a:p>
            <a:r>
              <a:rPr lang="ru-RU" dirty="0"/>
              <a:t>Воинское звание: капитан</a:t>
            </a:r>
          </a:p>
          <a:p>
            <a:r>
              <a:rPr lang="ru-RU" dirty="0"/>
              <a:t>Наименование воинской части: 205 </a:t>
            </a:r>
            <a:r>
              <a:rPr lang="ru-RU" dirty="0" err="1"/>
              <a:t>сп</a:t>
            </a:r>
            <a:r>
              <a:rPr lang="ru-RU" dirty="0"/>
              <a:t> 44 сд,1469 </a:t>
            </a:r>
            <a:r>
              <a:rPr lang="ru-RU" dirty="0" err="1"/>
              <a:t>азенап</a:t>
            </a:r>
            <a:endParaRPr lang="ru-RU" dirty="0"/>
          </a:p>
          <a:p>
            <a:r>
              <a:rPr lang="ru-RU" dirty="0"/>
              <a:t>Дата окончания службы: 21.12.1945г. </a:t>
            </a:r>
          </a:p>
          <a:p>
            <a:endParaRPr lang="ru-RU" dirty="0"/>
          </a:p>
          <a:p>
            <a:r>
              <a:rPr lang="ru-RU" dirty="0"/>
              <a:t>Награды: Ордена Красной Звезды, Отечественной войны 1 и 2 степени, Медаль «За оборону Ленинграда», Медаль «За победу над Германией в Великой Отечественной войне 1941–1945 гг.»</a:t>
            </a:r>
          </a:p>
          <a:p>
            <a:endParaRPr lang="ru-RU" dirty="0"/>
          </a:p>
          <a:p>
            <a:r>
              <a:rPr lang="ru-RU" dirty="0"/>
              <a:t>Работал учителем математики и физики в </a:t>
            </a:r>
            <a:r>
              <a:rPr lang="ru-RU" dirty="0" err="1"/>
              <a:t>Бауманском</a:t>
            </a:r>
            <a:r>
              <a:rPr lang="ru-RU" dirty="0"/>
              <a:t> </a:t>
            </a:r>
          </a:p>
          <a:p>
            <a:r>
              <a:rPr lang="ru-RU" dirty="0"/>
              <a:t>институте г. Москва</a:t>
            </a:r>
          </a:p>
        </p:txBody>
      </p:sp>
    </p:spTree>
    <p:extLst>
      <p:ext uri="{BB962C8B-B14F-4D97-AF65-F5344CB8AC3E}">
        <p14:creationId xmlns:p14="http://schemas.microsoft.com/office/powerpoint/2010/main" val="1677239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0" y="5366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7" y="75686"/>
            <a:ext cx="1903859" cy="190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5685"/>
            <a:ext cx="5328592" cy="363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1" y="2276872"/>
            <a:ext cx="2121917" cy="229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C:\Users\under\Downloads\00000004 (1)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77" b="24647"/>
          <a:stretch/>
        </p:blipFill>
        <p:spPr bwMode="auto">
          <a:xfrm>
            <a:off x="2403358" y="3901732"/>
            <a:ext cx="5201379" cy="12323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93" y="4498463"/>
            <a:ext cx="2229873" cy="241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5776" y="5157192"/>
            <a:ext cx="43372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Документ в юбилейной картотеке</a:t>
            </a:r>
          </a:p>
          <a:p>
            <a:r>
              <a:rPr lang="ru-RU" sz="1200" dirty="0"/>
              <a:t>Номер документа: 73</a:t>
            </a:r>
          </a:p>
          <a:p>
            <a:r>
              <a:rPr lang="ru-RU" sz="1200" dirty="0"/>
              <a:t>Дата документа: 06.04.1985</a:t>
            </a:r>
          </a:p>
          <a:p>
            <a:r>
              <a:rPr lang="ru-RU" sz="1200" dirty="0"/>
              <a:t>Автор документа: Министр обороны СССР</a:t>
            </a:r>
          </a:p>
          <a:p>
            <a:r>
              <a:rPr lang="ru-RU" sz="1200" dirty="0"/>
              <a:t>Информация об архиве -</a:t>
            </a:r>
          </a:p>
          <a:p>
            <a:r>
              <a:rPr lang="ru-RU" sz="1200" dirty="0"/>
              <a:t>Архив: ЦАМО</a:t>
            </a:r>
          </a:p>
          <a:p>
            <a:r>
              <a:rPr lang="ru-RU" sz="1200" dirty="0"/>
              <a:t>Расположение документа: шкаф 40, ящик 20</a:t>
            </a:r>
          </a:p>
        </p:txBody>
      </p:sp>
    </p:spTree>
    <p:extLst>
      <p:ext uri="{BB962C8B-B14F-4D97-AF65-F5344CB8AC3E}">
        <p14:creationId xmlns:p14="http://schemas.microsoft.com/office/powerpoint/2010/main" val="3425221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856" y="3365551"/>
            <a:ext cx="1837265" cy="1990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nder\Downloads\8565088_1588852723_5eb3f79adb06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72" y="125191"/>
            <a:ext cx="4321283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10242" y="404664"/>
            <a:ext cx="3562158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Соловьев Сергей Гаврилович</a:t>
            </a:r>
          </a:p>
          <a:p>
            <a:pPr fontAlgn="base">
              <a:lnSpc>
                <a:spcPts val="1500"/>
              </a:lnSpc>
              <a:spcAft>
                <a:spcPts val="300"/>
              </a:spcAft>
            </a:pPr>
            <a:r>
              <a:rPr lang="ru-RU" sz="1400" b="1" dirty="0">
                <a:solidFill>
                  <a:srgbClr val="4E5154"/>
                </a:solidFill>
                <a:latin typeface="Arial" pitchFamily="34" charset="0"/>
                <a:ea typeface="Times New Roman"/>
                <a:cs typeface="Arial" pitchFamily="34" charset="0"/>
              </a:rPr>
              <a:t>Дата рождения:</a:t>
            </a:r>
            <a:r>
              <a:rPr lang="ru-RU" sz="1400" dirty="0">
                <a:solidFill>
                  <a:srgbClr val="4E5154"/>
                </a:solidFill>
                <a:latin typeface="Arial" pitchFamily="34" charset="0"/>
                <a:ea typeface="Times New Roman"/>
                <a:cs typeface="Arial" pitchFamily="34" charset="0"/>
              </a:rPr>
              <a:t> __.__.1924</a:t>
            </a:r>
            <a:endParaRPr lang="ru-RU" sz="1400" dirty="0">
              <a:latin typeface="Arial" pitchFamily="34" charset="0"/>
              <a:ea typeface="Calibri"/>
              <a:cs typeface="Arial" pitchFamily="34" charset="0"/>
            </a:endParaRPr>
          </a:p>
          <a:p>
            <a:pPr fontAlgn="base">
              <a:lnSpc>
                <a:spcPts val="1500"/>
              </a:lnSpc>
              <a:spcAft>
                <a:spcPts val="300"/>
              </a:spcAft>
            </a:pPr>
            <a:r>
              <a:rPr lang="ru-RU" sz="1400" b="1" dirty="0">
                <a:solidFill>
                  <a:srgbClr val="4E5154"/>
                </a:solidFill>
                <a:latin typeface="Arial" pitchFamily="34" charset="0"/>
                <a:ea typeface="Times New Roman"/>
                <a:cs typeface="Arial" pitchFamily="34" charset="0"/>
              </a:rPr>
              <a:t>Место рождения:</a:t>
            </a:r>
            <a:r>
              <a:rPr lang="ru-RU" sz="1400" dirty="0">
                <a:solidFill>
                  <a:srgbClr val="4E5154"/>
                </a:solidFill>
                <a:latin typeface="Arial" pitchFamily="34" charset="0"/>
                <a:ea typeface="Times New Roman"/>
                <a:cs typeface="Arial" pitchFamily="34" charset="0"/>
              </a:rPr>
              <a:t> Московская обл., </a:t>
            </a:r>
            <a:r>
              <a:rPr lang="ru-RU" sz="1400" dirty="0" err="1">
                <a:solidFill>
                  <a:srgbClr val="4E5154"/>
                </a:solidFill>
                <a:latin typeface="Arial" pitchFamily="34" charset="0"/>
                <a:ea typeface="Times New Roman"/>
                <a:cs typeface="Arial" pitchFamily="34" charset="0"/>
              </a:rPr>
              <a:t>Уваровский</a:t>
            </a:r>
            <a:r>
              <a:rPr lang="ru-RU" sz="1400" dirty="0">
                <a:solidFill>
                  <a:srgbClr val="4E5154"/>
                </a:solidFill>
                <a:latin typeface="Arial" pitchFamily="34" charset="0"/>
                <a:ea typeface="Times New Roman"/>
                <a:cs typeface="Arial" pitchFamily="34" charset="0"/>
              </a:rPr>
              <a:t> р-н, д. Бобры</a:t>
            </a:r>
            <a:endParaRPr lang="ru-RU" sz="1400" dirty="0">
              <a:latin typeface="Arial" pitchFamily="34" charset="0"/>
              <a:ea typeface="Calibri"/>
              <a:cs typeface="Arial" pitchFamily="34" charset="0"/>
            </a:endParaRPr>
          </a:p>
          <a:p>
            <a:pPr fontAlgn="base">
              <a:lnSpc>
                <a:spcPts val="1500"/>
              </a:lnSpc>
              <a:spcAft>
                <a:spcPts val="300"/>
              </a:spcAft>
            </a:pPr>
            <a:r>
              <a:rPr lang="ru-RU" sz="1400" b="1" dirty="0">
                <a:solidFill>
                  <a:srgbClr val="4E5154"/>
                </a:solidFill>
                <a:latin typeface="Arial" pitchFamily="34" charset="0"/>
                <a:ea typeface="Times New Roman"/>
                <a:cs typeface="Arial" pitchFamily="34" charset="0"/>
              </a:rPr>
              <a:t>Дата и место призыва:</a:t>
            </a:r>
            <a:r>
              <a:rPr lang="ru-RU" sz="1400" dirty="0">
                <a:solidFill>
                  <a:srgbClr val="4E5154"/>
                </a:solidFill>
                <a:latin typeface="Arial" pitchFamily="34" charset="0"/>
                <a:ea typeface="Times New Roman"/>
                <a:cs typeface="Arial" pitchFamily="34" charset="0"/>
              </a:rPr>
              <a:t> 06.07.1943 Звенигородский РВК, Московская обл., Звенигородский р-н</a:t>
            </a:r>
            <a:endParaRPr lang="ru-RU" sz="1400" dirty="0">
              <a:latin typeface="Arial" pitchFamily="34" charset="0"/>
              <a:ea typeface="Calibri"/>
              <a:cs typeface="Arial" pitchFamily="34" charset="0"/>
            </a:endParaRPr>
          </a:p>
          <a:p>
            <a:pPr fontAlgn="base">
              <a:lnSpc>
                <a:spcPts val="1500"/>
              </a:lnSpc>
              <a:spcAft>
                <a:spcPts val="300"/>
              </a:spcAft>
            </a:pPr>
            <a:r>
              <a:rPr lang="ru-RU" sz="1400" b="1" dirty="0">
                <a:solidFill>
                  <a:srgbClr val="4E5154"/>
                </a:solidFill>
                <a:latin typeface="Arial" pitchFamily="34" charset="0"/>
                <a:ea typeface="Times New Roman"/>
                <a:cs typeface="Arial" pitchFamily="34" charset="0"/>
              </a:rPr>
              <a:t>Воинское звание:</a:t>
            </a:r>
            <a:r>
              <a:rPr lang="ru-RU" sz="1400" dirty="0">
                <a:solidFill>
                  <a:srgbClr val="4E5154"/>
                </a:solidFill>
                <a:latin typeface="Arial" pitchFamily="34" charset="0"/>
                <a:ea typeface="Times New Roman"/>
                <a:cs typeface="Arial" pitchFamily="34" charset="0"/>
              </a:rPr>
              <a:t> призывник</a:t>
            </a:r>
            <a:endParaRPr lang="ru-RU" sz="1400" dirty="0">
              <a:latin typeface="Arial" pitchFamily="34" charset="0"/>
              <a:ea typeface="Calibri"/>
              <a:cs typeface="Arial" pitchFamily="34" charset="0"/>
            </a:endParaRPr>
          </a:p>
          <a:p>
            <a:pPr fontAlgn="base">
              <a:lnSpc>
                <a:spcPts val="1500"/>
              </a:lnSpc>
              <a:spcAft>
                <a:spcPts val="300"/>
              </a:spcAft>
            </a:pPr>
            <a:r>
              <a:rPr lang="ru-RU" sz="1400" b="1" dirty="0">
                <a:solidFill>
                  <a:srgbClr val="4E5154"/>
                </a:solidFill>
                <a:latin typeface="Arial" pitchFamily="34" charset="0"/>
                <a:ea typeface="Times New Roman"/>
                <a:cs typeface="Arial" pitchFamily="34" charset="0"/>
              </a:rPr>
              <a:t>Военно-пересыльный пункт:</a:t>
            </a:r>
            <a:r>
              <a:rPr lang="ru-RU" sz="1400" dirty="0">
                <a:solidFill>
                  <a:srgbClr val="4E5154"/>
                </a:solidFill>
                <a:latin typeface="Arial" pitchFamily="34" charset="0"/>
                <a:ea typeface="Times New Roman"/>
                <a:cs typeface="Arial" pitchFamily="34" charset="0"/>
              </a:rPr>
              <a:t> СПП Раменского ГВК</a:t>
            </a:r>
            <a:endParaRPr lang="ru-RU" sz="1400" dirty="0">
              <a:latin typeface="Arial" pitchFamily="34" charset="0"/>
              <a:ea typeface="Calibri"/>
              <a:cs typeface="Arial" pitchFamily="34" charset="0"/>
            </a:endParaRPr>
          </a:p>
          <a:p>
            <a:pPr fontAlgn="base">
              <a:lnSpc>
                <a:spcPts val="1500"/>
              </a:lnSpc>
              <a:spcAft>
                <a:spcPts val="300"/>
              </a:spcAft>
            </a:pPr>
            <a:r>
              <a:rPr lang="ru-RU" sz="1400" b="1" dirty="0">
                <a:solidFill>
                  <a:srgbClr val="4E5154"/>
                </a:solidFill>
                <a:latin typeface="Arial" pitchFamily="34" charset="0"/>
                <a:ea typeface="Times New Roman"/>
                <a:cs typeface="Arial" pitchFamily="34" charset="0"/>
              </a:rPr>
              <a:t>Прибыл в часть:</a:t>
            </a:r>
            <a:r>
              <a:rPr lang="ru-RU" sz="1400" dirty="0">
                <a:solidFill>
                  <a:srgbClr val="4E5154"/>
                </a:solidFill>
                <a:latin typeface="Arial" pitchFamily="34" charset="0"/>
                <a:ea typeface="Times New Roman"/>
                <a:cs typeface="Arial" pitchFamily="34" charset="0"/>
              </a:rPr>
              <a:t> 08.07.1943</a:t>
            </a:r>
            <a:endParaRPr lang="ru-RU" sz="1400" dirty="0">
              <a:latin typeface="Arial" pitchFamily="34" charset="0"/>
              <a:ea typeface="Calibri"/>
              <a:cs typeface="Arial" pitchFamily="34" charset="0"/>
            </a:endParaRPr>
          </a:p>
          <a:p>
            <a:pPr fontAlgn="base">
              <a:lnSpc>
                <a:spcPts val="1500"/>
              </a:lnSpc>
              <a:spcAft>
                <a:spcPts val="300"/>
              </a:spcAft>
            </a:pPr>
            <a:r>
              <a:rPr lang="ru-RU" sz="1400" b="1" dirty="0">
                <a:solidFill>
                  <a:srgbClr val="4E5154"/>
                </a:solidFill>
                <a:latin typeface="Arial" pitchFamily="34" charset="0"/>
                <a:ea typeface="Times New Roman"/>
                <a:cs typeface="Arial" pitchFamily="34" charset="0"/>
              </a:rPr>
              <a:t>Воинская часть:</a:t>
            </a:r>
            <a:r>
              <a:rPr lang="ru-RU" sz="1400" dirty="0">
                <a:solidFill>
                  <a:srgbClr val="4E5154"/>
                </a:solidFill>
                <a:latin typeface="Arial" pitchFamily="34" charset="0"/>
                <a:ea typeface="Times New Roman"/>
                <a:cs typeface="Arial" pitchFamily="34" charset="0"/>
              </a:rPr>
              <a:t> Звенигородский РВК, Московская обл., Звенигородский р-н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51382" y="3365551"/>
            <a:ext cx="26277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Награжден медалями за героизм и мужество.</a:t>
            </a:r>
          </a:p>
          <a:p>
            <a:r>
              <a:rPr lang="ru-RU" sz="1400" dirty="0">
                <a:latin typeface="Arial" pitchFamily="34" charset="0"/>
                <a:cs typeface="Arial" pitchFamily="34" charset="0"/>
              </a:rPr>
              <a:t>В 1985 году вручен орден Отечественной войны 2 степени. </a:t>
            </a:r>
          </a:p>
          <a:p>
            <a:r>
              <a:rPr lang="ru-RU" sz="1400" dirty="0">
                <a:latin typeface="Arial" pitchFamily="34" charset="0"/>
                <a:cs typeface="Arial" pitchFamily="34" charset="0"/>
              </a:rPr>
              <a:t>Умер в 1985 году.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471" y="4851059"/>
            <a:ext cx="2869965" cy="1924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7280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688</Words>
  <Application>Microsoft Office PowerPoint</Application>
  <PresentationFormat>Экран (4:3)</PresentationFormat>
  <Paragraphs>84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under</dc:creator>
  <cp:lastModifiedBy>Стрижова Ангелина Сергеевна</cp:lastModifiedBy>
  <cp:revision>35</cp:revision>
  <dcterms:created xsi:type="dcterms:W3CDTF">2020-04-22T11:00:58Z</dcterms:created>
  <dcterms:modified xsi:type="dcterms:W3CDTF">2022-04-11T20:28:09Z</dcterms:modified>
</cp:coreProperties>
</file>